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82978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4674"/>
  </p:normalViewPr>
  <p:slideViewPr>
    <p:cSldViewPr snapToGrid="0" snapToObjects="1">
      <p:cViewPr>
        <p:scale>
          <a:sx n="110" d="100"/>
          <a:sy n="110" d="100"/>
        </p:scale>
        <p:origin x="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58007"/>
            <a:ext cx="10363200" cy="2888886"/>
          </a:xfrm>
        </p:spPr>
        <p:txBody>
          <a:bodyPr anchor="b"/>
          <a:lstStyle>
            <a:lvl1pPr algn="ctr">
              <a:defRPr sz="72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8300"/>
            <a:ext cx="9144000" cy="2003395"/>
          </a:xfrm>
        </p:spPr>
        <p:txBody>
          <a:bodyPr/>
          <a:lstStyle>
            <a:lvl1pPr marL="0" indent="0" algn="ctr">
              <a:buNone/>
              <a:defRPr sz="2904"/>
            </a:lvl1pPr>
            <a:lvl2pPr marL="553212" indent="0" algn="ctr">
              <a:buNone/>
              <a:defRPr sz="2420"/>
            </a:lvl2pPr>
            <a:lvl3pPr marL="1106424" indent="0" algn="ctr">
              <a:buNone/>
              <a:defRPr sz="2178"/>
            </a:lvl3pPr>
            <a:lvl4pPr marL="1659636" indent="0" algn="ctr">
              <a:buNone/>
              <a:defRPr sz="1936"/>
            </a:lvl4pPr>
            <a:lvl5pPr marL="2212848" indent="0" algn="ctr">
              <a:buNone/>
              <a:defRPr sz="1936"/>
            </a:lvl5pPr>
            <a:lvl6pPr marL="2766060" indent="0" algn="ctr">
              <a:buNone/>
              <a:defRPr sz="1936"/>
            </a:lvl6pPr>
            <a:lvl7pPr marL="3319272" indent="0" algn="ctr">
              <a:buNone/>
              <a:defRPr sz="1936"/>
            </a:lvl7pPr>
            <a:lvl8pPr marL="3872484" indent="0" algn="ctr">
              <a:buNone/>
              <a:defRPr sz="1936"/>
            </a:lvl8pPr>
            <a:lvl9pPr marL="4425696" indent="0" algn="ctr">
              <a:buNone/>
              <a:defRPr sz="19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41785"/>
            <a:ext cx="2628900" cy="70320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41785"/>
            <a:ext cx="7734300" cy="70320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68706"/>
            <a:ext cx="10515600" cy="3451680"/>
          </a:xfrm>
        </p:spPr>
        <p:txBody>
          <a:bodyPr anchor="b"/>
          <a:lstStyle>
            <a:lvl1pPr>
              <a:defRPr sz="72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53040"/>
            <a:ext cx="10515600" cy="1815157"/>
          </a:xfrm>
        </p:spPr>
        <p:txBody>
          <a:bodyPr/>
          <a:lstStyle>
            <a:lvl1pPr marL="0" indent="0">
              <a:buNone/>
              <a:defRPr sz="2904">
                <a:solidFill>
                  <a:schemeClr val="tx1"/>
                </a:solidFill>
              </a:defRPr>
            </a:lvl1pPr>
            <a:lvl2pPr marL="553212" indent="0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2pPr>
            <a:lvl3pPr marL="1106424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3pPr>
            <a:lvl4pPr marL="165963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848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6060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9272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248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569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8922"/>
            <a:ext cx="5181600" cy="52649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08922"/>
            <a:ext cx="5181600" cy="52649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1786"/>
            <a:ext cx="10515600" cy="16038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34130"/>
            <a:ext cx="5157787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31025"/>
            <a:ext cx="5157787" cy="44581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34130"/>
            <a:ext cx="5183188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31025"/>
            <a:ext cx="5183188" cy="44581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3191"/>
            <a:ext cx="3932237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94740"/>
            <a:ext cx="6172200" cy="5896861"/>
          </a:xfrm>
        </p:spPr>
        <p:txBody>
          <a:bodyPr/>
          <a:lstStyle>
            <a:lvl1pPr>
              <a:defRPr sz="3872"/>
            </a:lvl1pPr>
            <a:lvl2pPr>
              <a:defRPr sz="3388"/>
            </a:lvl2pPr>
            <a:lvl3pPr>
              <a:defRPr sz="2904"/>
            </a:lvl3pPr>
            <a:lvl4pPr>
              <a:defRPr sz="2420"/>
            </a:lvl4pPr>
            <a:lvl5pPr>
              <a:defRPr sz="2420"/>
            </a:lvl5pPr>
            <a:lvl6pPr>
              <a:defRPr sz="2420"/>
            </a:lvl6pPr>
            <a:lvl7pPr>
              <a:defRPr sz="2420"/>
            </a:lvl7pPr>
            <a:lvl8pPr>
              <a:defRPr sz="2420"/>
            </a:lvl8pPr>
            <a:lvl9pPr>
              <a:defRPr sz="24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9359"/>
            <a:ext cx="3932237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3191"/>
            <a:ext cx="3932237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94740"/>
            <a:ext cx="6172200" cy="5896861"/>
          </a:xfrm>
        </p:spPr>
        <p:txBody>
          <a:bodyPr anchor="t"/>
          <a:lstStyle>
            <a:lvl1pPr marL="0" indent="0">
              <a:buNone/>
              <a:defRPr sz="3872"/>
            </a:lvl1pPr>
            <a:lvl2pPr marL="553212" indent="0">
              <a:buNone/>
              <a:defRPr sz="3388"/>
            </a:lvl2pPr>
            <a:lvl3pPr marL="1106424" indent="0">
              <a:buNone/>
              <a:defRPr sz="2904"/>
            </a:lvl3pPr>
            <a:lvl4pPr marL="1659636" indent="0">
              <a:buNone/>
              <a:defRPr sz="2420"/>
            </a:lvl4pPr>
            <a:lvl5pPr marL="2212848" indent="0">
              <a:buNone/>
              <a:defRPr sz="2420"/>
            </a:lvl5pPr>
            <a:lvl6pPr marL="2766060" indent="0">
              <a:buNone/>
              <a:defRPr sz="2420"/>
            </a:lvl6pPr>
            <a:lvl7pPr marL="3319272" indent="0">
              <a:buNone/>
              <a:defRPr sz="2420"/>
            </a:lvl7pPr>
            <a:lvl8pPr marL="3872484" indent="0">
              <a:buNone/>
              <a:defRPr sz="2420"/>
            </a:lvl8pPr>
            <a:lvl9pPr marL="4425696" indent="0">
              <a:buNone/>
              <a:defRPr sz="242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9359"/>
            <a:ext cx="3932237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41786"/>
            <a:ext cx="10515600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08922"/>
            <a:ext cx="10515600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90892"/>
            <a:ext cx="27432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90892"/>
            <a:ext cx="41148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90892"/>
            <a:ext cx="27432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6424" rtl="0" eaLnBrk="1" latinLnBrk="0" hangingPunct="1">
        <a:lnSpc>
          <a:spcPct val="90000"/>
        </a:lnSpc>
        <a:spcBef>
          <a:spcPct val="0"/>
        </a:spcBef>
        <a:buNone/>
        <a:defRPr sz="5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606" indent="-276606" algn="l" defTabSz="1106424" rtl="0" eaLnBrk="1" latinLnBrk="0" hangingPunct="1">
        <a:lnSpc>
          <a:spcPct val="90000"/>
        </a:lnSpc>
        <a:spcBef>
          <a:spcPts val="1210"/>
        </a:spcBef>
        <a:buFont typeface="Arial" panose="020B0604020202020204" pitchFamily="34" charset="0"/>
        <a:buChar char="•"/>
        <a:defRPr sz="3388" kern="1200">
          <a:solidFill>
            <a:schemeClr val="tx1"/>
          </a:solidFill>
          <a:latin typeface="+mn-lt"/>
          <a:ea typeface="+mn-ea"/>
          <a:cs typeface="+mn-cs"/>
        </a:defRPr>
      </a:lvl1pPr>
      <a:lvl2pPr marL="82981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38303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93624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489454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3042666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59587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414909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70230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1pPr>
      <a:lvl2pPr marL="55321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65963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212848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31927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387248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42569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gif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tiff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gif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423818" y="5953603"/>
            <a:ext cx="4552825" cy="1962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" y="5694171"/>
            <a:ext cx="3446475" cy="2389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" y="2873815"/>
            <a:ext cx="3446475" cy="2820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13" y="5694172"/>
            <a:ext cx="3655706" cy="2389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45" y="2873815"/>
            <a:ext cx="3490740" cy="2906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0"/>
            <a:ext cx="3631103" cy="287381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/>
          <a:stretch/>
        </p:blipFill>
        <p:spPr>
          <a:xfrm>
            <a:off x="8041709" y="47944"/>
            <a:ext cx="3877675" cy="2805038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7" y="424088"/>
            <a:ext cx="4057129" cy="2244012"/>
          </a:xfrm>
          <a:prstGeom prst="rect">
            <a:avLst/>
          </a:prstGeom>
        </p:spPr>
      </p:pic>
      <p:pic>
        <p:nvPicPr>
          <p:cNvPr id="15" name="Picture 10"/>
          <p:cNvPicPr/>
          <p:nvPr/>
        </p:nvPicPr>
        <p:blipFill>
          <a:blip r:embed="rId10"/>
          <a:stretch/>
        </p:blipFill>
        <p:spPr>
          <a:xfrm>
            <a:off x="3768112" y="2852982"/>
            <a:ext cx="4553085" cy="28203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82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375057" y="1966837"/>
            <a:ext cx="2057726" cy="419526"/>
            <a:chOff x="4693803" y="1958532"/>
            <a:chExt cx="2057726" cy="419526"/>
          </a:xfrm>
        </p:grpSpPr>
        <p:pic>
          <p:nvPicPr>
            <p:cNvPr id="1054" name="Picture 30" descr="SGPortal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803" y="1958532"/>
              <a:ext cx="2057726" cy="40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678115" y="2269762"/>
              <a:ext cx="1073413" cy="108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10" y="4219125"/>
            <a:ext cx="1234858" cy="861460"/>
          </a:xfrm>
          <a:prstGeom prst="rect">
            <a:avLst/>
          </a:prstGeom>
        </p:spPr>
      </p:pic>
      <p:pic>
        <p:nvPicPr>
          <p:cNvPr id="1026" name="Picture 2" descr="http://www.alleninstitute.org/media/filer_public_thumbnails/filer_public/2e/6e/2e6e35a2-a82e-4e1c-af3d-4e95e43d3baf/logo_bs_header.png__220x220_q85_subsampling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73" y="3116362"/>
            <a:ext cx="2212570" cy="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neuromorpho.org/images/BannerBG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97" y="2466269"/>
            <a:ext cx="2467627" cy="4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euroelectro.org/static/src/neuroelectro_logo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01" y="3685960"/>
            <a:ext cx="34956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ippocampome.org/php/images/hippo_title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77" y="3057316"/>
            <a:ext cx="2642992" cy="46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56" y="3835840"/>
            <a:ext cx="2283738" cy="383285"/>
          </a:xfrm>
          <a:prstGeom prst="rect">
            <a:avLst/>
          </a:prstGeom>
        </p:spPr>
      </p:pic>
      <p:pic>
        <p:nvPicPr>
          <p:cNvPr id="1036" name="Picture 12" descr="http://neuralensemble.org/static/photos/neologoshort_small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25" y="2536677"/>
            <a:ext cx="1537285" cy="4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neuralensemble.org/static/photos/elephant_logo_sideba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8" y="3437983"/>
            <a:ext cx="1312251" cy="8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raw.githubusercontent.com/scidash/assets/master/logos/neuronunit/NeuronUnitBlack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36" y="4341808"/>
            <a:ext cx="2136061" cy="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54" y="4205908"/>
            <a:ext cx="1850199" cy="590435"/>
          </a:xfrm>
          <a:prstGeom prst="rect">
            <a:avLst/>
          </a:prstGeom>
        </p:spPr>
      </p:pic>
      <p:pic>
        <p:nvPicPr>
          <p:cNvPr id="1044" name="Picture 20" descr="ttps://live-nwb.pantheonsite.io/wp-content/uploads/2015/09/nwb-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8" y="4829790"/>
            <a:ext cx="2122068" cy="4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85" y="4805041"/>
            <a:ext cx="1497729" cy="336296"/>
          </a:xfrm>
          <a:prstGeom prst="rect">
            <a:avLst/>
          </a:prstGeom>
        </p:spPr>
      </p:pic>
      <p:pic>
        <p:nvPicPr>
          <p:cNvPr id="1046" name="Picture 22" descr="he Brian spiking neural network simulato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53" y="2194518"/>
            <a:ext cx="1451676" cy="76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Shape 164"/>
          <p:cNvPicPr/>
          <p:nvPr/>
        </p:nvPicPr>
        <p:blipFill>
          <a:blip r:embed="rId16"/>
          <a:stretch/>
        </p:blipFill>
        <p:spPr>
          <a:xfrm>
            <a:off x="8327814" y="3567406"/>
            <a:ext cx="1063706" cy="670325"/>
          </a:xfrm>
          <a:prstGeom prst="rect">
            <a:avLst/>
          </a:prstGeom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7989703" y="4275654"/>
            <a:ext cx="1516661" cy="829883"/>
            <a:chOff x="7966553" y="4229354"/>
            <a:chExt cx="1516661" cy="8298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6677" y="4229354"/>
              <a:ext cx="809268" cy="6262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553" y="4876629"/>
              <a:ext cx="1516661" cy="18260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03" y="5270764"/>
            <a:ext cx="2708786" cy="380965"/>
          </a:xfrm>
          <a:prstGeom prst="rect">
            <a:avLst/>
          </a:prstGeom>
        </p:spPr>
      </p:pic>
      <p:pic>
        <p:nvPicPr>
          <p:cNvPr id="1050" name="Picture 26" descr="http://neuralensemble.org/static/photos/pynn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935" y="3882140"/>
            <a:ext cx="403812" cy="6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tps://camo.githubusercontent.com/26120181eceb960e013cef753baafd61734a2078/68747470733a2f2f646c2e64726f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06" y="5223245"/>
            <a:ext cx="2175572" cy="5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31" y="2173494"/>
            <a:ext cx="1748947" cy="278729"/>
          </a:xfrm>
          <a:prstGeom prst="rect">
            <a:avLst/>
          </a:prstGeom>
        </p:spPr>
      </p:pic>
      <p:sp>
        <p:nvSpPr>
          <p:cNvPr id="16" name="AutoShape 32" descr="http://mybinder.org/assets/images/logo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8" y="1943723"/>
            <a:ext cx="1831324" cy="461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05" y="2566838"/>
            <a:ext cx="1446011" cy="6889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14" y="2851402"/>
            <a:ext cx="922746" cy="917050"/>
          </a:xfrm>
          <a:prstGeom prst="rect">
            <a:avLst/>
          </a:prstGeom>
        </p:spPr>
      </p:pic>
      <p:pic>
        <p:nvPicPr>
          <p:cNvPr id="1058" name="Picture 34" descr="ttp://fruitflybrain.org/img/ffbo_logo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78" y="3843843"/>
            <a:ext cx="913340" cy="91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tps://neuinfo.org/upload/community-logo/_863879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00" y="4790320"/>
            <a:ext cx="999788" cy="5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389113" y="4335197"/>
            <a:ext cx="1303198" cy="892838"/>
            <a:chOff x="1111321" y="4902361"/>
            <a:chExt cx="1303198" cy="892838"/>
          </a:xfrm>
        </p:grpSpPr>
        <p:pic>
          <p:nvPicPr>
            <p:cNvPr id="1062" name="Picture 38" descr="ttp://vfbsandbox1.inf.ed.ac.uk/images/vfb/flyBrain.gif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21" y="4902361"/>
              <a:ext cx="1303198" cy="69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97" y="5611484"/>
              <a:ext cx="1184479" cy="183715"/>
            </a:xfrm>
            <a:prstGeom prst="rect">
              <a:avLst/>
            </a:prstGeom>
          </p:spPr>
        </p:pic>
      </p:grpSp>
      <p:pic>
        <p:nvPicPr>
          <p:cNvPr id="1048" name="Picture 24" descr="http://www.nest-simulator.org/wp-content/uploads/2015/03/nest_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56" y="3154682"/>
            <a:ext cx="1193720" cy="5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180555" y="4139529"/>
            <a:ext cx="1073413" cy="108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27062" y="5058802"/>
            <a:ext cx="1967344" cy="6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1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2017-07-14T13:50:07Z</dcterms:created>
  <dcterms:modified xsi:type="dcterms:W3CDTF">2017-07-14T17:37:41Z</dcterms:modified>
</cp:coreProperties>
</file>